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5" r:id="rId2"/>
    <p:sldId id="348" r:id="rId3"/>
    <p:sldId id="349" r:id="rId4"/>
    <p:sldId id="356" r:id="rId5"/>
    <p:sldId id="357" r:id="rId6"/>
    <p:sldId id="351" r:id="rId7"/>
    <p:sldId id="352" r:id="rId8"/>
    <p:sldId id="353" r:id="rId9"/>
    <p:sldId id="35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99"/>
    <a:srgbClr val="F0C6E8"/>
    <a:srgbClr val="EAB0DF"/>
    <a:srgbClr val="E18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15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39" tIns="39602" rIns="78839" bIns="39602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6115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39" tIns="39602" rIns="78839" bIns="39602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115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39" tIns="39602" rIns="78839" bIns="39602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6115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39" tIns="39602" rIns="78839" bIns="39602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813829-E614-4FC5-9F3A-B3DFB0235B25}" type="slidenum">
              <a:t>‹#›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119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643" y="812883"/>
            <a:ext cx="5345280" cy="400860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2AA7706-21A0-477A-936E-07B6C798D1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E11F17-4F03-4CDA-9ABA-82AC363419C1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A41D4C-6540-4616-93F6-48B8313873C4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AA759-FAF8-4D77-AC6B-4BBBFCDF3592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C5851-3144-45E6-B1D4-3EF5986AF0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462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B564A-FD98-469C-803E-24CB2133BD6A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49CA40-E5D5-44DD-AA91-7E8A468273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8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9B179F-A43E-4C60-87A3-17E8C8C37A7A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CF0D2-69B5-4ADF-82EB-F358BCFDC7B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 txBox="1">
            <a:spLocks noGrp="1"/>
          </p:cNvSpPr>
          <p:nvPr>
            <p:ph type="dt" sz="half" idx="7"/>
          </p:nvPr>
        </p:nvSpPr>
        <p:spPr>
          <a:xfrm>
            <a:off x="0" y="0"/>
            <a:ext cx="0" cy="0"/>
          </a:xfrm>
        </p:spPr>
        <p:txBody>
          <a:bodyPr anchor="t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BCDF2FDD-BEA8-4D55-AFA1-6D581A6E0B9E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3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</p:spPr>
        <p:txBody>
          <a:bodyPr anchor="t" anchorCtr="0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4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3B60ADA2-78EC-4255-9F0A-DBF7A0A906D8}" type="slidenum">
              <a:t>‹#›</a:t>
            </a:fld>
            <a:endParaRPr lang="ru-RU"/>
          </a:p>
        </p:txBody>
      </p:sp>
      <p:sp>
        <p:nvSpPr>
          <p:cNvPr id="5" name="Заголовок 6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/>
          <a:lstStyle>
            <a:lvl1pPr hangingPunct="0">
              <a:defRPr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t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72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D026E-2F7E-47B4-B9B3-54C3EEE09332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945D2C-B5C9-4744-AB52-9F5ED5C5C4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608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3692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46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E475A-9DEA-4F7D-82A2-6F60BA5D0A6D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09D74-0529-4821-8E11-59E7331AB94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6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585"/>
            </a:lvl1pPr>
            <a:lvl2pPr>
              <a:spcBef>
                <a:spcPts val="500"/>
              </a:spcBef>
              <a:defRPr sz="2215"/>
            </a:lvl2pPr>
            <a:lvl3pPr>
              <a:spcBef>
                <a:spcPts val="400"/>
              </a:spcBef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585"/>
            </a:lvl1pPr>
            <a:lvl2pPr>
              <a:spcBef>
                <a:spcPts val="500"/>
              </a:spcBef>
              <a:defRPr sz="2215"/>
            </a:lvl2pPr>
            <a:lvl3pPr>
              <a:spcBef>
                <a:spcPts val="400"/>
              </a:spcBef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1035C-6F3D-4812-B565-301F48A0051A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9B3779-145C-4D78-9F13-3AC9179E50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2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215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500"/>
              </a:spcBef>
              <a:defRPr sz="2215"/>
            </a:lvl1pPr>
            <a:lvl2pPr>
              <a:spcBef>
                <a:spcPts val="400"/>
              </a:spcBef>
              <a:defRPr sz="1846"/>
            </a:lvl2pPr>
            <a:lvl3pPr>
              <a:spcBef>
                <a:spcPts val="400"/>
              </a:spcBef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215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500"/>
              </a:spcBef>
              <a:defRPr sz="2215"/>
            </a:lvl1pPr>
            <a:lvl2pPr>
              <a:spcBef>
                <a:spcPts val="400"/>
              </a:spcBef>
              <a:defRPr sz="1846"/>
            </a:lvl2pPr>
            <a:lvl3pPr>
              <a:spcBef>
                <a:spcPts val="400"/>
              </a:spcBef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B2736E-A341-4F31-96F8-36EA2B20D7B7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7F427-B978-4882-8D9F-13AA4C27E4F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4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A8A4F-A6D3-40D4-86FC-3A0EF91C1E7F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5AC7A-DE16-4676-9953-3652B12CC8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6EED6-DFDD-4F1E-9C76-247C57792B74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E7C3E7-27D5-4C5B-BD5C-37709F1DC3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840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1846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10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92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C7E28A-52EE-4F8E-972F-D37AF3D0F680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360405-6050-411A-B80C-46FE81B6FE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2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1846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92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18E56E-0A12-43AE-BB71-D78EE2D6E424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F6E4DB-C076-4CED-B2DB-ACD5A248E7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9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8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CA63754-A292-4207-A68E-D97E3066A125}" type="datetime1">
              <a:rPr lang="ru-RU"/>
              <a:pPr lvl="0"/>
              <a:t>03.05.2025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8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8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395F4D4-0BD9-47E7-84B8-1C8ABDE94DE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062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16528" marR="0" lvl="0" indent="-316528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•"/>
        <a:tabLst/>
        <a:defRPr lang="ru-RU" sz="2954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18" marR="0" lvl="1" indent="-26377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ru-RU" sz="2585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055098" marR="0" lvl="2" indent="-211025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21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477149" marR="0" lvl="3" indent="-211025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–"/>
        <a:tabLst/>
        <a:defRPr lang="ru-RU" sz="1846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899190" marR="0" lvl="4" indent="-211025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»"/>
        <a:tabLst/>
        <a:defRPr lang="ru-RU" sz="1846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8"/>
          <p:cNvSpPr/>
          <p:nvPr/>
        </p:nvSpPr>
        <p:spPr>
          <a:xfrm>
            <a:off x="4736326" y="768416"/>
            <a:ext cx="4572000" cy="3282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 </a:t>
            </a: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 flipH="1">
            <a:off x="8615398" y="6444344"/>
            <a:ext cx="446707" cy="326570"/>
          </a:xfrm>
          <a:prstGeom prst="actionButtonBackPrevious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6581" y="450380"/>
            <a:ext cx="7772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и условий проведения аттестации педагогов</a:t>
            </a:r>
          </a:p>
        </p:txBody>
      </p:sp>
      <p:pic>
        <p:nvPicPr>
          <p:cNvPr id="2050" name="Picture 2" descr="http://qrcoder.ru/code/?https%3A%2F%2Fadilet.zan.kz%2Frus%2Fdocs%2FV1600013317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5" y="3150136"/>
            <a:ext cx="3294208" cy="32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8309" y="2389372"/>
            <a:ext cx="692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https://adilet.zan.kz/rus/docs/V1600013317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60132-5993-441E-BDDD-535FB7EDD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учителей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46392-2775-4E1B-96F1-E3430BA6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49" r="56038" b="15540"/>
          <a:stretch/>
        </p:blipFill>
        <p:spPr>
          <a:xfrm>
            <a:off x="543464" y="1268083"/>
            <a:ext cx="8307237" cy="51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1A89E5-F496-4D33-A30F-810FC610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06" r="56038" b="8490"/>
          <a:stretch/>
        </p:blipFill>
        <p:spPr>
          <a:xfrm>
            <a:off x="370935" y="629726"/>
            <a:ext cx="8289985" cy="5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F3F2A-610F-4AAA-82D3-1C4D83F31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06" r="56321" b="8323"/>
          <a:stretch/>
        </p:blipFill>
        <p:spPr>
          <a:xfrm>
            <a:off x="508958" y="646980"/>
            <a:ext cx="8298611" cy="53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907B4E-7C4A-4435-AF3A-1EC2FEE89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35" r="55943" b="35828"/>
          <a:stretch/>
        </p:blipFill>
        <p:spPr>
          <a:xfrm>
            <a:off x="377338" y="966158"/>
            <a:ext cx="8389323" cy="3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4A748-8648-46AC-9E28-8C88C64C03F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прохождения курсов повышения квалификации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131F0-EB01-4715-AC24-6C5B3979F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11" r="43962" b="8155"/>
          <a:stretch/>
        </p:blipFill>
        <p:spPr>
          <a:xfrm>
            <a:off x="979098" y="1651957"/>
            <a:ext cx="7185804" cy="50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DFCD3A-5044-4C84-AD35-49BA83E6D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97" r="43679" b="7820"/>
          <a:stretch/>
        </p:blipFill>
        <p:spPr>
          <a:xfrm>
            <a:off x="433863" y="526210"/>
            <a:ext cx="8276274" cy="5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257ADB-747E-4DA3-B525-3F1FD43DC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33" r="43585" b="8323"/>
          <a:stretch/>
        </p:blipFill>
        <p:spPr>
          <a:xfrm>
            <a:off x="396815" y="517583"/>
            <a:ext cx="838271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7933E-4FE0-42F3-BF9B-9070D0093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65" r="44057" b="17547"/>
          <a:stretch/>
        </p:blipFill>
        <p:spPr>
          <a:xfrm>
            <a:off x="414067" y="629727"/>
            <a:ext cx="8445056" cy="5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2536"/>
      </p:ext>
    </p:extLst>
  </p:cSld>
  <p:clrMapOvr>
    <a:masterClrMapping/>
  </p:clrMapOvr>
</p:sld>
</file>

<file path=ppt/theme/theme1.xml><?xml version="1.0" encoding="utf-8"?>
<a:theme xmlns:a="http://schemas.openxmlformats.org/drawingml/2006/main" name="Учитель, перед именем твои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Учитель,%20перед%20именем%20твоим</Template>
  <TotalTime>3645</TotalTime>
  <Words>21</Words>
  <Application>Microsoft Office PowerPoint</Application>
  <PresentationFormat>Экран (4:3)</PresentationFormat>
  <Paragraphs>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Arial Unicode MS</vt:lpstr>
      <vt:lpstr>Calibri</vt:lpstr>
      <vt:lpstr>Mangal</vt:lpstr>
      <vt:lpstr>Tahoma</vt:lpstr>
      <vt:lpstr>Times New Roman</vt:lpstr>
      <vt:lpstr>Учитель, перед именем твоим</vt:lpstr>
      <vt:lpstr>Презентация PowerPoint</vt:lpstr>
      <vt:lpstr>Аттестация учителей</vt:lpstr>
      <vt:lpstr>Презентация PowerPoint</vt:lpstr>
      <vt:lpstr>Презентация PowerPoint</vt:lpstr>
      <vt:lpstr>Презентация PowerPoint</vt:lpstr>
      <vt:lpstr>Перспективный план прохождения курсов повышения квалификации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RePack by Diakov</cp:lastModifiedBy>
  <cp:revision>166</cp:revision>
  <dcterms:modified xsi:type="dcterms:W3CDTF">2025-05-02T21:48:47Z</dcterms:modified>
</cp:coreProperties>
</file>